
<file path=[Content_Types].xml><?xml version="1.0" encoding="utf-8"?>
<Types xmlns="http://schemas.openxmlformats.org/package/2006/content-types">
  <Default Extension="emf" ContentType="image/x-em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7" r:id="rId5"/>
    <p:sldId id="267" r:id="rId6"/>
    <p:sldId id="268" r:id="rId7"/>
    <p:sldId id="269" r:id="rId8"/>
    <p:sldId id="270" r:id="rId9"/>
    <p:sldId id="276" r:id="rId10"/>
    <p:sldId id="261" r:id="rId11"/>
    <p:sldId id="262" r:id="rId12"/>
    <p:sldId id="272" r:id="rId13"/>
    <p:sldId id="263" r:id="rId14"/>
    <p:sldId id="271" r:id="rId15"/>
    <p:sldId id="273" r:id="rId16"/>
    <p:sldId id="277" r:id="rId17"/>
    <p:sldId id="278" r:id="rId18"/>
    <p:sldId id="274" r:id="rId19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5" d="100"/>
          <a:sy n="85" d="100"/>
        </p:scale>
        <p:origin x="590" y="53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02-Jan-23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02-Jan-23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229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24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02-Jan-23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02-Jan-23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02-Jan-23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02-Jan-23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02-Jan-23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02-Jan-23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02-Jan-23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02-Jan-23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02-Jan-23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02-Jan-23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02-Jan-23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02-Jan-23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lacklistednews.com/article/78753/smart-home-tech-in-us-and-europe-succumbs-to-google.html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technofaq.org/posts/2021/03/smart-home-upgrades-can-boost-your-homes-appeal-to-buyers/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575117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pralves.net/post/2016/12/01/iot-motion-detector-with-nodemcu-and-blynk.html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flickr.com/photos/gmacklin/5079459828/" TargetMode="Externa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0"/>
            <a:ext cx="8735325" cy="2000251"/>
          </a:xfrm>
        </p:spPr>
        <p:txBody>
          <a:bodyPr/>
          <a:lstStyle/>
          <a:p>
            <a:r>
              <a:rPr lang="en-US" dirty="0"/>
              <a:t>Internet of things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625176" y="1828800"/>
            <a:ext cx="8735325" cy="1752600"/>
          </a:xfrm>
        </p:spPr>
        <p:txBody>
          <a:bodyPr/>
          <a:lstStyle/>
          <a:p>
            <a:r>
              <a:rPr lang="en-US" dirty="0"/>
              <a:t>By mazen elbeik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E713680-D18B-48A5-BA85-B560ADAA0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012" y="381000"/>
            <a:ext cx="5307277" cy="4419600"/>
          </a:xfrm>
          <a:prstGeom prst="rect">
            <a:avLst/>
          </a:prstGeom>
          <a:noFill/>
          <a:effectLst>
            <a:reflection blurRad="127000" endPos="67000" dir="5400000" sy="-100000" algn="bl" rotWithShape="0"/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.NET MAUI? - .NET MAUI | Microsoft Learn">
            <a:extLst>
              <a:ext uri="{FF2B5EF4-FFF2-40B4-BE49-F238E27FC236}">
                <a16:creationId xmlns:a16="http://schemas.microsoft.com/office/drawing/2014/main" id="{4B0C5F16-3095-416F-BC26-0E87437DF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48" y="287200"/>
            <a:ext cx="11322528" cy="6283599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850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7612" y="1600200"/>
            <a:ext cx="4062942" cy="2438400"/>
          </a:xfrm>
        </p:spPr>
        <p:txBody>
          <a:bodyPr/>
          <a:lstStyle/>
          <a:p>
            <a:r>
              <a:rPr lang="en-US" dirty="0"/>
              <a:t>Linking DEVICES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79E32F44-16C0-4EE2-9BE9-F3900A068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473" y="152400"/>
            <a:ext cx="6476999" cy="6400800"/>
          </a:xfrm>
          <a:effectLst>
            <a:softEdge rad="88900"/>
          </a:effectLst>
        </p:spPr>
      </p:pic>
      <p:pic>
        <p:nvPicPr>
          <p:cNvPr id="3074" name="Picture 2" descr="Inspiring Top 5 MQTT Service Providers for IoT | Fogwing Industrial Cloud">
            <a:extLst>
              <a:ext uri="{FF2B5EF4-FFF2-40B4-BE49-F238E27FC236}">
                <a16:creationId xmlns:a16="http://schemas.microsoft.com/office/drawing/2014/main" id="{0A9940E5-1C99-4C6F-AD9D-B50E3C403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42" y="4038600"/>
            <a:ext cx="4343399" cy="2443162"/>
          </a:xfrm>
          <a:prstGeom prst="rect">
            <a:avLst/>
          </a:prstGeom>
          <a:noFill/>
          <a:effectLst>
            <a:glow rad="1193800">
              <a:schemeClr val="accent3">
                <a:lumMod val="75000"/>
                <a:alpha val="35000"/>
              </a:schemeClr>
            </a:glow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04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06992-AFCC-4735-88E7-989A9A9E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228600"/>
            <a:ext cx="10360501" cy="1223963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7" name="Picture 6" descr="A picture containing text, monitor, screenshot, screen&#10;&#10;Description automatically generated">
            <a:extLst>
              <a:ext uri="{FF2B5EF4-FFF2-40B4-BE49-F238E27FC236}">
                <a16:creationId xmlns:a16="http://schemas.microsoft.com/office/drawing/2014/main" id="{8D72F20C-3119-481F-8E40-CC3E030F78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999" y="1557018"/>
            <a:ext cx="4299857" cy="6019801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8B3EAE5-392B-407E-99C9-7043FC37B1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4" y="1557018"/>
            <a:ext cx="4299857" cy="6019800"/>
          </a:xfrm>
          <a:prstGeom prst="rect">
            <a:avLst/>
          </a:prstGeo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8F3B00-57BC-4302-87C7-C1BC1BCD625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3" y="1562098"/>
            <a:ext cx="365760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1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06992-AFCC-4735-88E7-989A9A9E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228600"/>
            <a:ext cx="10360501" cy="1223963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6" name="Picture Placeholder 3">
            <a:extLst>
              <a:ext uri="{FF2B5EF4-FFF2-40B4-BE49-F238E27FC236}">
                <a16:creationId xmlns:a16="http://schemas.microsoft.com/office/drawing/2014/main" id="{CA80A654-7D6D-4A8C-A87B-1F2E46F7D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2517096" y="1828800"/>
            <a:ext cx="7764074" cy="4462272"/>
          </a:xfrm>
          <a:noFill/>
        </p:spPr>
      </p:pic>
    </p:spTree>
    <p:extLst>
      <p:ext uri="{BB962C8B-B14F-4D97-AF65-F5344CB8AC3E}">
        <p14:creationId xmlns:p14="http://schemas.microsoft.com/office/powerpoint/2010/main" val="271824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06992-AFCC-4735-88E7-989A9A9E5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6212" y="228600"/>
            <a:ext cx="10360501" cy="1223963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86B7A-66A7-4DEF-9FD2-34FA0A59F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812" y="1470492"/>
            <a:ext cx="69342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2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36A7E-E045-44F5-90CD-22878B445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DB04C-7500-4FB4-B805-D3BACEB46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Tasks to be finished next semester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Creating the circuit.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Adding functionality to the mobile application.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Connecting the clients, mobile application &amp; circuit, to the MQTT Broker.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Submitting a fully working model.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88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DE05559-28F0-4AA1-30E5-2EC45DCCCD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4189" y="1752600"/>
            <a:ext cx="5078677" cy="4465320"/>
          </a:xfrm>
        </p:spPr>
        <p:txBody>
          <a:bodyPr/>
          <a:lstStyle/>
          <a:p>
            <a:r>
              <a:rPr lang="en-US" dirty="0"/>
              <a:t>Preamble</a:t>
            </a:r>
          </a:p>
          <a:p>
            <a:r>
              <a:rPr lang="en-US" dirty="0"/>
              <a:t>What is IoT</a:t>
            </a:r>
          </a:p>
          <a:p>
            <a:r>
              <a:rPr lang="en-US" dirty="0"/>
              <a:t>Why IoT</a:t>
            </a:r>
          </a:p>
          <a:p>
            <a:r>
              <a:rPr lang="en-US" dirty="0"/>
              <a:t>Overview</a:t>
            </a:r>
          </a:p>
        </p:txBody>
      </p:sp>
      <p:pic>
        <p:nvPicPr>
          <p:cNvPr id="5" name="Picture 4" descr="A picture containing text, indoor, living, furniture&#10;&#10;Description automatically generated">
            <a:extLst>
              <a:ext uri="{FF2B5EF4-FFF2-40B4-BE49-F238E27FC236}">
                <a16:creationId xmlns:a16="http://schemas.microsoft.com/office/drawing/2014/main" id="{9E121ACE-AB1B-4593-9911-69562775F6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475412" y="216694"/>
            <a:ext cx="5486400" cy="3071812"/>
          </a:xfrm>
          <a:prstGeom prst="rect">
            <a:avLst/>
          </a:prstGeom>
        </p:spPr>
      </p:pic>
      <p:pic>
        <p:nvPicPr>
          <p:cNvPr id="14" name="Picture 13" descr="A picture containing text, person, blue&#10;&#10;Description automatically generated">
            <a:extLst>
              <a:ext uri="{FF2B5EF4-FFF2-40B4-BE49-F238E27FC236}">
                <a16:creationId xmlns:a16="http://schemas.microsoft.com/office/drawing/2014/main" id="{5AC55808-8421-4626-BDFA-59D0606E5D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475412" y="3429000"/>
            <a:ext cx="5486400" cy="31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8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4B1BE31-DEAC-A393-5C0B-AD08882FA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</p:spPr>
        <p:txBody>
          <a:bodyPr anchor="b">
            <a:normAutofit/>
          </a:bodyPr>
          <a:lstStyle/>
          <a:p>
            <a:r>
              <a:rPr lang="en-US" dirty="0"/>
              <a:t>The Agenda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1218883" y="1498600"/>
            <a:ext cx="5078677" cy="44653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Microcontrollers</a:t>
            </a:r>
          </a:p>
          <a:p>
            <a:r>
              <a:rPr lang="en-US" dirty="0"/>
              <a:t>Building circuits</a:t>
            </a:r>
          </a:p>
          <a:p>
            <a:r>
              <a:rPr lang="en-US" dirty="0"/>
              <a:t>Multi-platform dev</a:t>
            </a:r>
          </a:p>
          <a:p>
            <a:r>
              <a:rPr lang="en-US" dirty="0"/>
              <a:t>Linking devices</a:t>
            </a:r>
          </a:p>
          <a:p>
            <a:r>
              <a:rPr lang="en-US" dirty="0"/>
              <a:t>Design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15" name="Picture 14" descr="A computer on a table&#10;&#10;Description automatically generated with medium confidence">
            <a:extLst>
              <a:ext uri="{FF2B5EF4-FFF2-40B4-BE49-F238E27FC236}">
                <a16:creationId xmlns:a16="http://schemas.microsoft.com/office/drawing/2014/main" id="{630E52B4-E54F-4DE4-B27E-9F60ABA09E8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500707" y="1981200"/>
            <a:ext cx="5078677" cy="3288440"/>
          </a:xfrm>
          <a:prstGeom prst="rect">
            <a:avLst/>
          </a:prstGeom>
          <a:noFill/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3810000"/>
            <a:ext cx="10360501" cy="1223963"/>
          </a:xfrm>
        </p:spPr>
        <p:txBody>
          <a:bodyPr/>
          <a:lstStyle/>
          <a:p>
            <a:pPr algn="ctr"/>
            <a:r>
              <a:rPr lang="en-US" dirty="0"/>
              <a:t>Microcontrollers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Content Placeholder 6" descr="Cpu">
                <a:extLst>
                  <a:ext uri="{FF2B5EF4-FFF2-40B4-BE49-F238E27FC236}">
                    <a16:creationId xmlns:a16="http://schemas.microsoft.com/office/drawing/2014/main" id="{52AD9665-9399-40AF-8849-836C60B764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4304903"/>
                  </p:ext>
                </p:extLst>
              </p:nvPr>
            </p:nvGraphicFramePr>
            <p:xfrm>
              <a:off x="4683359" y="694372"/>
              <a:ext cx="3124196" cy="31228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24196" cy="3122800"/>
                    </a:xfrm>
                    <a:prstGeom prst="rect">
                      <a:avLst/>
                    </a:prstGeom>
                  </am3d:spPr>
                  <am3d:camera>
                    <am3d:pos x="0" y="0" z="665661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99999" d="1000000"/>
                    <am3d:preTrans dx="0" dy="-55664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47500" ay="-549" az="-1076038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672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Content Placeholder 6" descr="Cpu">
                <a:extLst>
                  <a:ext uri="{FF2B5EF4-FFF2-40B4-BE49-F238E27FC236}">
                    <a16:creationId xmlns:a16="http://schemas.microsoft.com/office/drawing/2014/main" id="{52AD9665-9399-40AF-8849-836C60B764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83359" y="694372"/>
                <a:ext cx="3124196" cy="312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191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431958"/>
            <a:ext cx="10360501" cy="1223963"/>
          </a:xfrm>
        </p:spPr>
        <p:txBody>
          <a:bodyPr/>
          <a:lstStyle/>
          <a:p>
            <a:r>
              <a:rPr lang="en-US" dirty="0" err="1"/>
              <a:t>Microntrollers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2812" y="1676400"/>
            <a:ext cx="5078677" cy="4465320"/>
          </a:xfrm>
        </p:spPr>
        <p:txBody>
          <a:bodyPr/>
          <a:lstStyle/>
          <a:p>
            <a:r>
              <a:rPr lang="en-US" dirty="0"/>
              <a:t>Definition</a:t>
            </a:r>
          </a:p>
          <a:p>
            <a:r>
              <a:rPr lang="en-US" dirty="0"/>
              <a:t>Arduino &amp; </a:t>
            </a:r>
            <a:r>
              <a:rPr lang="en-US" dirty="0" err="1"/>
              <a:t>Esp</a:t>
            </a:r>
            <a:r>
              <a:rPr lang="en-US" dirty="0"/>
              <a:t> ecosystem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0AAAEF-6E50-413D-BCE1-A23623092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12" y="1043940"/>
            <a:ext cx="6760114" cy="477012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412318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2" y="431958"/>
            <a:ext cx="10360501" cy="1223963"/>
          </a:xfrm>
        </p:spPr>
        <p:txBody>
          <a:bodyPr/>
          <a:lstStyle/>
          <a:p>
            <a:r>
              <a:rPr lang="en-US" dirty="0" err="1"/>
              <a:t>Microntrollers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2812" y="1676400"/>
            <a:ext cx="5078677" cy="4465320"/>
          </a:xfrm>
        </p:spPr>
        <p:txBody>
          <a:bodyPr/>
          <a:lstStyle/>
          <a:p>
            <a:r>
              <a:rPr lang="en-US" dirty="0"/>
              <a:t>Definition</a:t>
            </a:r>
          </a:p>
          <a:p>
            <a:r>
              <a:rPr lang="en-US" dirty="0"/>
              <a:t>Arduino &amp; </a:t>
            </a:r>
            <a:r>
              <a:rPr lang="en-US" dirty="0" err="1"/>
              <a:t>Esp</a:t>
            </a:r>
            <a:r>
              <a:rPr lang="en-US" dirty="0"/>
              <a:t> ecosystem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0AAAEF-6E50-413D-BCE1-A23623092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012" y="1043940"/>
            <a:ext cx="6760114" cy="4770120"/>
          </a:xfrm>
          <a:prstGeom prst="rect">
            <a:avLst/>
          </a:prstGeom>
          <a:effectLst>
            <a:softEdge rad="508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CE3860-E354-4293-8952-AEEBE0983C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0012" y="1067145"/>
            <a:ext cx="6760114" cy="4723709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166263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circuits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Bread board</a:t>
            </a:r>
          </a:p>
        </p:txBody>
      </p:sp>
      <p:pic>
        <p:nvPicPr>
          <p:cNvPr id="6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6CA3D735-42F1-451B-9E10-7A42784752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56412" y="2819400"/>
            <a:ext cx="4605866" cy="3454400"/>
          </a:xfrm>
          <a:effectLst>
            <a:softEdge rad="38100"/>
          </a:effectLst>
        </p:spPr>
      </p:pic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err="1"/>
              <a:t>Pcb</a:t>
            </a:r>
            <a:endParaRPr lang="en-US" dirty="0"/>
          </a:p>
        </p:txBody>
      </p:sp>
      <p:pic>
        <p:nvPicPr>
          <p:cNvPr id="21" name="Content Placeholder 20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0BE845B2-FBC3-463F-B263-E11FF89C18F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455473" y="2819400"/>
            <a:ext cx="4605866" cy="3454400"/>
          </a:xfr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67203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Multi-platform development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44A849-4D4F-4615-84B5-3235C15AC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2" y="1828800"/>
            <a:ext cx="9779000" cy="4191000"/>
          </a:xfrm>
          <a:prstGeom prst="rect">
            <a:avLst/>
          </a:prstGeom>
          <a:noFill/>
          <a:effectLst>
            <a:softEdge rad="889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71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E7FCC-C95B-410F-BFE2-09FA66399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4" descr="NET MAUI: Increasing Business Opportunities - Plain Concepts">
            <a:extLst>
              <a:ext uri="{FF2B5EF4-FFF2-40B4-BE49-F238E27FC236}">
                <a16:creationId xmlns:a16="http://schemas.microsoft.com/office/drawing/2014/main" id="{BD6EA42B-9D1E-43DC-B6AD-98C592417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8825" cy="685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28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C67BEE-D13F-4BD2-98A5-34D8A0977F68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1237</TotalTime>
  <Words>90</Words>
  <Application>Microsoft Office PowerPoint</Application>
  <PresentationFormat>Custom</PresentationFormat>
  <Paragraphs>38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</vt:lpstr>
      <vt:lpstr>Tech 16x9</vt:lpstr>
      <vt:lpstr>Internet of things</vt:lpstr>
      <vt:lpstr>Introduction</vt:lpstr>
      <vt:lpstr>The Agenda </vt:lpstr>
      <vt:lpstr>Microcontrollers</vt:lpstr>
      <vt:lpstr>Microntrollers</vt:lpstr>
      <vt:lpstr>Microntrollers</vt:lpstr>
      <vt:lpstr>Building circuits</vt:lpstr>
      <vt:lpstr>Multi-platform development</vt:lpstr>
      <vt:lpstr>PowerPoint Presentation</vt:lpstr>
      <vt:lpstr>PowerPoint Presentation</vt:lpstr>
      <vt:lpstr>Linking DEVICES</vt:lpstr>
      <vt:lpstr>Design</vt:lpstr>
      <vt:lpstr>Design</vt:lpstr>
      <vt:lpstr>Design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</dc:title>
  <dc:creator>mazen elbeik</dc:creator>
  <cp:lastModifiedBy>mazen elbeik</cp:lastModifiedBy>
  <cp:revision>5</cp:revision>
  <dcterms:created xsi:type="dcterms:W3CDTF">2022-12-31T19:39:43Z</dcterms:created>
  <dcterms:modified xsi:type="dcterms:W3CDTF">2023-01-02T20:44:31Z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